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7E00"/>
    <a:srgbClr val="ED7D31"/>
    <a:srgbClr val="EE830E"/>
    <a:srgbClr val="E17236"/>
    <a:srgbClr val="F17E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59"/>
    <p:restoredTop sz="96081"/>
  </p:normalViewPr>
  <p:slideViewPr>
    <p:cSldViewPr snapToGrid="0" showGuides="1">
      <p:cViewPr varScale="1">
        <p:scale>
          <a:sx n="115" d="100"/>
          <a:sy n="115" d="100"/>
        </p:scale>
        <p:origin x="240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4F6C6-7236-FDD9-A902-6A5C6760F9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CFA378-C39A-C3CC-C511-535F01021B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C7673-5980-6921-B1F2-579A3A49A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C8A-A846-6741-8410-34C8E4B880B1}" type="datetimeFigureOut">
              <a:rPr lang="en-US" smtClean="0"/>
              <a:t>3/16/23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81A58-68A6-4D11-90AD-26E5B03FB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87AE4-49AE-1963-7205-9A1827595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2E79-9C33-B34D-88A2-21BBCBCAA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03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02A63-5D0B-6A86-9DA7-12B5D2B9E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87AECD-E7DE-CEB2-4BF8-694F6C62D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A6769-EF48-9189-0D63-47378E62C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C8A-A846-6741-8410-34C8E4B880B1}" type="datetimeFigureOut">
              <a:rPr lang="en-US" smtClean="0"/>
              <a:t>3/16/23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4F07D-9713-8B06-B160-2CAE9B0C7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B64C3-7DFC-AA6A-7644-6E37C5E12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2E79-9C33-B34D-88A2-21BBCBCAA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54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EF78B8-D1FE-4F63-9272-D2E5171D39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31B9F6-D31C-1069-43D8-DB32000B06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F7BED-77AB-2A4D-5956-914EE3A73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C8A-A846-6741-8410-34C8E4B880B1}" type="datetimeFigureOut">
              <a:rPr lang="en-US" smtClean="0"/>
              <a:t>3/16/23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4FE7B-89C0-D90B-7822-2ADCD4A85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B287F-78B1-4433-4276-AA26F6647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2E79-9C33-B34D-88A2-21BBCBCAA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52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9A5CB-9E18-8D66-87C0-61D3A5068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0420C-489E-DADE-1866-30FBE9F0B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DA4BB-1772-339B-82CD-57FE804C8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C8A-A846-6741-8410-34C8E4B880B1}" type="datetimeFigureOut">
              <a:rPr lang="en-US" smtClean="0"/>
              <a:t>3/16/23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0188A-2A1F-FE7A-90C4-A7C3221E7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3749A-DDE6-6374-70C3-DDEBF98C6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2E79-9C33-B34D-88A2-21BBCBCAA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7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BCCB5-67FF-9984-B7F1-389BB2050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80634A-4B22-4FD8-7294-76C0341DC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624E5-80F6-96BA-722D-5A0C46DD6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C8A-A846-6741-8410-34C8E4B880B1}" type="datetimeFigureOut">
              <a:rPr lang="en-US" smtClean="0"/>
              <a:t>3/16/23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52523-B8D3-9CF6-0047-B9AAAF3A9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41A19-6BF5-0E47-F445-6DEA17508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2E79-9C33-B34D-88A2-21BBCBCAA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11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A69E5-5050-E10C-8A20-64229D029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8E3DE-806E-E48A-20E9-6D8B9D7AB5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6F10C7-051D-E28B-D9B0-4FF4363D4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084D9E-465C-DE47-CD49-47E367EC6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C8A-A846-6741-8410-34C8E4B880B1}" type="datetimeFigureOut">
              <a:rPr lang="en-US" smtClean="0"/>
              <a:t>3/16/23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5008D-7FCB-3764-C8AE-093132001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36F242-7484-A641-5667-A58E119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2E79-9C33-B34D-88A2-21BBCBCAA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2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54F9A-A269-2650-0954-0A0294FAC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331BB-E1F2-2906-BA8E-F2EF37218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6A0F04-8B1E-06FF-9357-9240FD3ECF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32A38B-4EB8-1FE8-BAF0-896B82EEF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C85F3A-BD46-CFD1-8E23-05FAAC96AA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1085AF-44FD-E070-D466-F71941AEE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C8A-A846-6741-8410-34C8E4B880B1}" type="datetimeFigureOut">
              <a:rPr lang="en-US" smtClean="0"/>
              <a:t>3/16/23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E90A69-EE9E-529F-6917-9213ECF42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C93C9E-E113-C0B3-A52F-5589FC8BA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2E79-9C33-B34D-88A2-21BBCBCAA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13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B107C-97BB-8B3A-B6C2-278292BAC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A82732-83B7-11C2-A2A8-04CE9F158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C8A-A846-6741-8410-34C8E4B880B1}" type="datetimeFigureOut">
              <a:rPr lang="en-US" smtClean="0"/>
              <a:t>3/16/23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6CA72F-5D0F-3858-762B-BDE25EA59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DCED86-A0F7-96A1-BB72-7A0620ABA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2E79-9C33-B34D-88A2-21BBCBCAA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8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9FE13C-6786-3A72-831D-7DA7A46DE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C8A-A846-6741-8410-34C8E4B880B1}" type="datetimeFigureOut">
              <a:rPr lang="en-US" smtClean="0"/>
              <a:t>3/16/23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01D1D5-0ECC-8AF2-DFD7-5DCB8CEC1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6093B1-B0B5-6368-1DD0-6216C3B88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2E79-9C33-B34D-88A2-21BBCBCAA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4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6C88F-4033-29FE-153D-B1F6FED79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B92B4-1AA0-1F0C-A01A-BDE4C810C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6FDC0F-6158-EC02-CA31-AE05DD360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580EFF-2704-991B-8378-1DECD4DF0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C8A-A846-6741-8410-34C8E4B880B1}" type="datetimeFigureOut">
              <a:rPr lang="en-US" smtClean="0"/>
              <a:t>3/16/23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92D3FF-34F1-DA05-3702-E4871D5E8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72DE14-4D28-D11E-31EC-CF29D55EF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2E79-9C33-B34D-88A2-21BBCBCAA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9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A4824-9C47-E01A-4CB6-1495198E4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A996A1-D55A-C358-AF6B-F81FA0C451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1A4CEB-B559-8FAE-DCD1-8E772A5F3F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9D2F85-D34C-4513-3E63-00D7048CD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C8A-A846-6741-8410-34C8E4B880B1}" type="datetimeFigureOut">
              <a:rPr lang="en-US" smtClean="0"/>
              <a:t>3/16/23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F748EB-BB81-E45F-06B8-D6467F4A5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34D7BE-5C81-618F-DE65-BD8D42BF6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2E79-9C33-B34D-88A2-21BBCBCAA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8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D7D31"/>
          </a:fgClr>
          <a:bgClr>
            <a:srgbClr val="E57E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3AEBC8-DD88-ED59-2A9C-9E35B6A3E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FC47EB-D633-D6F1-6B87-063D737EE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AAE7D-F633-CC4C-30A7-FDF233B672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7FC8A-A846-6741-8410-34C8E4B880B1}" type="datetimeFigureOut">
              <a:rPr lang="en-US" smtClean="0"/>
              <a:t>3/16/23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EB1AE-F3DB-E315-15E3-1901DDCBF4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EB25B-827D-1B06-C38C-FA641308E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62E79-9C33-B34D-88A2-21BBCBCAA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8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2EDE5A37-447B-F262-9B96-4AB3CAA82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351" y="270163"/>
            <a:ext cx="9601201" cy="631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49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Ann Bell</dc:creator>
  <cp:lastModifiedBy>Mary Ann Bell</cp:lastModifiedBy>
  <cp:revision>4</cp:revision>
  <dcterms:created xsi:type="dcterms:W3CDTF">2023-03-15T21:11:36Z</dcterms:created>
  <dcterms:modified xsi:type="dcterms:W3CDTF">2023-03-16T18:05:09Z</dcterms:modified>
</cp:coreProperties>
</file>